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4"/>
  </p:sldMasterIdLst>
  <p:notesMasterIdLst>
    <p:notesMasterId r:id="rId7"/>
  </p:notesMasterIdLst>
  <p:sldIdLst>
    <p:sldId id="433" r:id="rId5"/>
    <p:sldId id="434" r:id="rId6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8794"/>
    <a:srgbClr val="DBE1EE"/>
    <a:srgbClr val="30259E"/>
    <a:srgbClr val="3FBCBC"/>
    <a:srgbClr val="264B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CC37CF-9C95-E14C-A086-A3BAC878183B}" v="8" dt="2026-08-06T10:38:45.404"/>
    <p1510:client id="{D4C4D9BE-AB55-0348-87C3-0CF16688C42A}" v="3" dt="2026-08-06T11:28:08.3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24"/>
    <p:restoredTop sz="94726"/>
  </p:normalViewPr>
  <p:slideViewPr>
    <p:cSldViewPr snapToGrid="0">
      <p:cViewPr varScale="1">
        <p:scale>
          <a:sx n="48" d="100"/>
          <a:sy n="48" d="100"/>
        </p:scale>
        <p:origin x="19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8AAAC-2B94-4D03-BE2F-ECCD41404808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3787D-DEAC-4A05-8E6F-37010E361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696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verview (page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D01ACF6-4DEB-24ED-6885-6C80D5DBB5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7019" y="433425"/>
            <a:ext cx="6264914" cy="885825"/>
          </a:xfrm>
        </p:spPr>
        <p:txBody>
          <a:bodyPr lIns="0" tIns="0" rIns="0" bIns="0">
            <a:normAutofit/>
          </a:bodyPr>
          <a:lstStyle>
            <a:lvl1pPr>
              <a:spcBef>
                <a:spcPts val="0"/>
              </a:spcBef>
              <a:buNone/>
              <a:defRPr sz="1800" b="1"/>
            </a:lvl1pPr>
          </a:lstStyle>
          <a:p>
            <a:pPr lvl="0"/>
            <a:r>
              <a:rPr lang="en-GB" dirty="0"/>
              <a:t>Click to edit Master text style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4A90130E-1A87-DE80-9A4D-C5C694F081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7019" y="1653877"/>
            <a:ext cx="6264914" cy="321156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000" b="1"/>
            </a:lvl1pPr>
          </a:lstStyle>
          <a:p>
            <a:pPr lvl="0"/>
            <a:r>
              <a:rPr lang="en-GB" dirty="0"/>
              <a:t>Click to edit Master text style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C13F8777-9EDC-0480-14D7-D1DFDCF022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7019" y="2662668"/>
            <a:ext cx="6264914" cy="1056680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100" b="0"/>
            </a:lvl1pPr>
          </a:lstStyle>
          <a:p>
            <a:pPr lvl="0"/>
            <a:r>
              <a:rPr lang="en-GB" dirty="0"/>
              <a:t>Click to edit Master text style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13A57084-446C-185C-B27F-61BB08193EF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7019" y="6951085"/>
            <a:ext cx="5172311" cy="1715687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100" b="0"/>
            </a:lvl1pPr>
          </a:lstStyle>
          <a:p>
            <a:pPr lvl="0"/>
            <a:r>
              <a:rPr lang="en-GB" dirty="0"/>
              <a:t>Click to edit Master text style</a:t>
            </a:r>
          </a:p>
        </p:txBody>
      </p: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F8FC2E2E-0305-0166-E838-F0775DF04F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7019" y="4406983"/>
            <a:ext cx="6264914" cy="1056680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8365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164" userDrawn="1">
          <p15:clr>
            <a:srgbClr val="FBAE40"/>
          </p15:clr>
        </p15:guide>
        <p15:guide id="4" pos="413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dings and Discussion (page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D3E358-EDAF-34AD-C7CF-F7452D64B94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6863" y="694480"/>
            <a:ext cx="6227762" cy="414373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1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D21484B6-BB59-84CE-FF09-0ABDABD2867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3373" y="5717894"/>
            <a:ext cx="6191251" cy="296172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1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2B35E14-F981-59CC-6C19-3A85FD0C09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6863" y="1873220"/>
            <a:ext cx="2945082" cy="1030288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2"/>
              </a:buBlip>
              <a:defRPr/>
            </a:lvl2pPr>
            <a:lvl3pPr>
              <a:buFontTx/>
              <a:buBlip>
                <a:blip r:embed="rId2"/>
              </a:buBlip>
              <a:defRPr/>
            </a:lvl3pPr>
            <a:lvl4pPr>
              <a:buFontTx/>
              <a:buBlip>
                <a:blip r:embed="rId2"/>
              </a:buBlip>
              <a:defRPr/>
            </a:lvl4pPr>
            <a:lvl5pPr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3635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9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187" userDrawn="1">
          <p15:clr>
            <a:srgbClr val="FBAE40"/>
          </p15:clr>
        </p15:guide>
        <p15:guide id="4" pos="411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E669C5-C5B4-F247-C314-515BE4754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44486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506AA5-FDA8-44CE-C674-595576393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4448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A2779-3FFE-5B08-A977-4CE8660B7B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4"/>
            <a:ext cx="6858000" cy="22145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C6317CB-D3F0-4C42-EA3B-AA99E6B7855A}"/>
              </a:ext>
            </a:extLst>
          </p:cNvPr>
          <p:cNvSpPr/>
          <p:nvPr userDrawn="1"/>
        </p:nvSpPr>
        <p:spPr>
          <a:xfrm rot="10800000">
            <a:off x="0" y="8948790"/>
            <a:ext cx="6858000" cy="957208"/>
          </a:xfrm>
          <a:prstGeom prst="rect">
            <a:avLst/>
          </a:prstGeom>
          <a:gradFill>
            <a:gsLst>
              <a:gs pos="38000">
                <a:schemeClr val="tx1"/>
              </a:gs>
              <a:gs pos="100000">
                <a:schemeClr val="accent1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95AE076-1AF6-841B-8833-088FB7502CD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109" y="9184480"/>
            <a:ext cx="1930839" cy="4957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F47DF2-DE38-1B36-017F-51B26EF65B1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008" y="9119296"/>
            <a:ext cx="1298324" cy="28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514350" rtl="0" eaLnBrk="1" latinLnBrk="0" hangingPunct="1">
        <a:lnSpc>
          <a:spcPct val="100000"/>
        </a:lnSpc>
        <a:spcBef>
          <a:spcPct val="0"/>
        </a:spcBef>
        <a:buNone/>
        <a:defRPr sz="2025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514350" rtl="0" eaLnBrk="1" latinLnBrk="0" hangingPunct="1">
        <a:lnSpc>
          <a:spcPct val="100000"/>
        </a:lnSpc>
        <a:spcBef>
          <a:spcPts val="563"/>
        </a:spcBef>
        <a:buFontTx/>
        <a:buNone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7175" indent="0" algn="l" defTabSz="514350" rtl="0" eaLnBrk="1" latinLnBrk="0" hangingPunct="1">
        <a:lnSpc>
          <a:spcPct val="100000"/>
        </a:lnSpc>
        <a:spcBef>
          <a:spcPts val="281"/>
        </a:spcBef>
        <a:buFontTx/>
        <a:buNone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14350" indent="0" algn="l" defTabSz="514350" rtl="0" eaLnBrk="1" latinLnBrk="0" hangingPunct="1">
        <a:lnSpc>
          <a:spcPct val="100000"/>
        </a:lnSpc>
        <a:spcBef>
          <a:spcPts val="281"/>
        </a:spcBef>
        <a:buFontTx/>
        <a:buNone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71525" indent="0" algn="l" defTabSz="514350" rtl="0" eaLnBrk="1" latinLnBrk="0" hangingPunct="1">
        <a:lnSpc>
          <a:spcPct val="100000"/>
        </a:lnSpc>
        <a:spcBef>
          <a:spcPts val="281"/>
        </a:spcBef>
        <a:buFontTx/>
        <a:buNone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28700" indent="0" algn="l" defTabSz="514350" rtl="0" eaLnBrk="1" latinLnBrk="0" hangingPunct="1">
        <a:lnSpc>
          <a:spcPct val="100000"/>
        </a:lnSpc>
        <a:spcBef>
          <a:spcPts val="281"/>
        </a:spcBef>
        <a:buFontTx/>
        <a:buNone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rcaucus.ac.uk/publication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rcaucus.ac.uk/publicatio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53C38-DF7A-91A0-465B-A8146416A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7A781DF5-EA76-4097-7D8A-557870A79262}"/>
              </a:ext>
            </a:extLst>
          </p:cNvPr>
          <p:cNvSpPr txBox="1"/>
          <p:nvPr/>
        </p:nvSpPr>
        <p:spPr>
          <a:xfrm>
            <a:off x="0" y="4264619"/>
            <a:ext cx="6855066" cy="1975543"/>
          </a:xfrm>
          <a:prstGeom prst="rect">
            <a:avLst/>
          </a:prstGeom>
          <a:solidFill>
            <a:srgbClr val="068794"/>
          </a:solidFill>
        </p:spPr>
        <p:txBody>
          <a:bodyPr wrap="square" lIns="180000" tIns="180000" rIns="108000" bIns="108000" rtlCol="0">
            <a:normAutofit/>
          </a:bodyPr>
          <a:lstStyle/>
          <a:p>
            <a:endParaRPr lang="en-GB" sz="1300" dirty="0">
              <a:solidFill>
                <a:schemeClr val="bg1"/>
              </a:solidFill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8DD6E58-6CC2-7999-FCC6-9D5FED70DE23}"/>
              </a:ext>
            </a:extLst>
          </p:cNvPr>
          <p:cNvSpPr/>
          <p:nvPr/>
        </p:nvSpPr>
        <p:spPr>
          <a:xfrm>
            <a:off x="0" y="2158855"/>
            <a:ext cx="6858000" cy="1870829"/>
          </a:xfrm>
          <a:prstGeom prst="rect">
            <a:avLst/>
          </a:prstGeom>
          <a:solidFill>
            <a:schemeClr val="accent1">
              <a:alpha val="1977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3E5E4B4-2531-5694-5414-44CD4D24F9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4" b="25804"/>
          <a:stretch/>
        </p:blipFill>
        <p:spPr>
          <a:xfrm>
            <a:off x="2933" y="2161391"/>
            <a:ext cx="6855067" cy="1870829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6DE898F0-AC48-BB3F-3B07-BD6FC211069C}"/>
              </a:ext>
            </a:extLst>
          </p:cNvPr>
          <p:cNvSpPr/>
          <p:nvPr/>
        </p:nvSpPr>
        <p:spPr>
          <a:xfrm>
            <a:off x="318453" y="4555552"/>
            <a:ext cx="6210585" cy="2098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rmAutofit/>
          </a:bodyPr>
          <a:lstStyle/>
          <a:p>
            <a:r>
              <a:rPr lang="en-GB" sz="1100" b="1" dirty="0">
                <a:solidFill>
                  <a:schemeClr val="bg1"/>
                </a:solidFill>
                <a:latin typeface="Segoe UI" panose="020B0502040204020203" pitchFamily="34" charset="0"/>
              </a:rPr>
              <a:t>Overview highlight</a:t>
            </a:r>
            <a:endParaRPr lang="en-GB" sz="1100" dirty="0">
              <a:solidFill>
                <a:schemeClr val="bg1"/>
              </a:solidFill>
              <a:latin typeface="Segoe UI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157863-6CDB-B9FF-A85A-C0B36DC74490}"/>
              </a:ext>
            </a:extLst>
          </p:cNvPr>
          <p:cNvSpPr txBox="1"/>
          <p:nvPr/>
        </p:nvSpPr>
        <p:spPr>
          <a:xfrm>
            <a:off x="2295816" y="9601894"/>
            <a:ext cx="2572746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+mj-lt"/>
                <a:cs typeface="Arial"/>
              </a:rPr>
              <a:t>Project funding information and number</a:t>
            </a:r>
            <a:endParaRPr lang="en-US" sz="900" i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Rounded Rectangle 16">
            <a:hlinkClick r:id="rId3"/>
            <a:extLst>
              <a:ext uri="{FF2B5EF4-FFF2-40B4-BE49-F238E27FC236}">
                <a16:creationId xmlns:a16="http://schemas.microsoft.com/office/drawing/2014/main" id="{1BBA8EC8-32DD-816F-93A9-4680F648431E}"/>
              </a:ext>
            </a:extLst>
          </p:cNvPr>
          <p:cNvSpPr/>
          <p:nvPr/>
        </p:nvSpPr>
        <p:spPr>
          <a:xfrm>
            <a:off x="2439148" y="9184480"/>
            <a:ext cx="2429414" cy="31780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cs typeface="Arial"/>
              </a:rPr>
              <a:t>Click to view full project</a:t>
            </a:r>
            <a:endParaRPr 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0F7DD8-4FF6-7919-00E4-0A6A94C82612}"/>
              </a:ext>
            </a:extLst>
          </p:cNvPr>
          <p:cNvSpPr txBox="1"/>
          <p:nvPr/>
        </p:nvSpPr>
        <p:spPr>
          <a:xfrm>
            <a:off x="332159" y="2348286"/>
            <a:ext cx="2572746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800" b="1" spc="300" dirty="0">
                <a:solidFill>
                  <a:srgbClr val="30259E"/>
                </a:solidFill>
                <a:latin typeface="+mj-lt"/>
                <a:cs typeface="Arial" panose="020B0604020202020204" pitchFamily="34" charset="0"/>
              </a:rPr>
              <a:t>OVERVIEW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9E46DDF-9B3C-5AB2-6C21-C61EFDB630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425" y="8176967"/>
            <a:ext cx="716613" cy="4898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959B3F-2DDA-C213-D6F3-F6FAEA253AEA}"/>
              </a:ext>
            </a:extLst>
          </p:cNvPr>
          <p:cNvSpPr txBox="1"/>
          <p:nvPr/>
        </p:nvSpPr>
        <p:spPr>
          <a:xfrm>
            <a:off x="280453" y="2459646"/>
            <a:ext cx="6072846" cy="738664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lvl="0"/>
            <a:endParaRPr lang="en-GB" sz="12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34206B-AC53-7DDE-78D5-3A69766E6D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</a:pPr>
            <a:r>
              <a:rPr lang="en-GB" dirty="0">
                <a:latin typeface="+mj-lt"/>
              </a:rPr>
              <a:t>Title goes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A0D3E3F-CE8D-80D6-4977-18C552970A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</a:pPr>
            <a:r>
              <a:rPr lang="en-GB" sz="1600" dirty="0"/>
              <a:t>Authors: </a:t>
            </a:r>
            <a:r>
              <a:rPr lang="en-GB" sz="1600" b="0" dirty="0"/>
              <a:t>XXXX</a:t>
            </a:r>
            <a:br>
              <a:rPr lang="en-GB" sz="1600" dirty="0"/>
            </a:br>
            <a:r>
              <a:rPr lang="en-GB" sz="1600" dirty="0"/>
              <a:t>Affiliations: </a:t>
            </a:r>
            <a:r>
              <a:rPr lang="en-GB" sz="1600" b="0" dirty="0"/>
              <a:t>XXXX</a:t>
            </a:r>
          </a:p>
          <a:p>
            <a:pPr marL="0" indent="0"/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30D30F5-276C-B8D8-2832-B93BD844E0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dirty="0"/>
              <a:t>Focus on a few key, interesting points from your findings/discussion that are relevant to your target audiences. You will have an idea of what these are through the process of co-creating your output or through existing stakeholder links (limit this section to a few sentences).</a:t>
            </a:r>
          </a:p>
          <a:p>
            <a:endParaRPr lang="en-GB" dirty="0"/>
          </a:p>
          <a:p>
            <a:r>
              <a:rPr lang="en-GB" i="1" dirty="0"/>
              <a:t>Delete this and replace with your own content.  </a:t>
            </a:r>
          </a:p>
          <a:p>
            <a:endParaRPr lang="en-GB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81D074AD-90ED-8569-6B58-5995C12230D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lvl="0"/>
            <a:r>
              <a:rPr lang="en-GB" dirty="0"/>
              <a:t>What was the knowledge gap/problem your research looked at?  Delete this and replace with your content</a:t>
            </a:r>
          </a:p>
          <a:p>
            <a:endParaRPr lang="en-GB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1270C1B-2539-00C1-9280-F760B10905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962" y="4898504"/>
            <a:ext cx="6264914" cy="1056680"/>
          </a:xfrm>
        </p:spPr>
        <p:txBody>
          <a:bodyPr/>
          <a:lstStyle/>
          <a:p>
            <a:r>
              <a:rPr lang="en-GB" i="1" dirty="0"/>
              <a:t>Use this box as an extension of the overview or the purpose section – for something new or important to bring to attention.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1489F0-2AA0-DB82-A3EB-F2A524FCE5AA}"/>
              </a:ext>
            </a:extLst>
          </p:cNvPr>
          <p:cNvSpPr txBox="1"/>
          <p:nvPr/>
        </p:nvSpPr>
        <p:spPr>
          <a:xfrm>
            <a:off x="318453" y="6609437"/>
            <a:ext cx="2572746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800" b="1" spc="300" dirty="0">
                <a:solidFill>
                  <a:srgbClr val="30259E"/>
                </a:solidFill>
                <a:latin typeface="+mj-lt"/>
                <a:cs typeface="Arial" panose="020B0604020202020204" pitchFamily="34" charset="0"/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682936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20046-2ED8-13FF-4A9E-F15682EFC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E82C13FA-9318-B504-E316-3AD78BAEC782}"/>
              </a:ext>
            </a:extLst>
          </p:cNvPr>
          <p:cNvSpPr/>
          <p:nvPr/>
        </p:nvSpPr>
        <p:spPr>
          <a:xfrm flipV="1">
            <a:off x="0" y="4953000"/>
            <a:ext cx="6858000" cy="4025017"/>
          </a:xfrm>
          <a:prstGeom prst="rect">
            <a:avLst/>
          </a:prstGeom>
          <a:solidFill>
            <a:schemeClr val="accent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14C00F-B3A6-7DAF-8FBE-B2ADD4A18C8F}"/>
              </a:ext>
            </a:extLst>
          </p:cNvPr>
          <p:cNvSpPr txBox="1"/>
          <p:nvPr/>
        </p:nvSpPr>
        <p:spPr>
          <a:xfrm>
            <a:off x="297308" y="403715"/>
            <a:ext cx="2572746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800" b="1" spc="300" dirty="0">
                <a:solidFill>
                  <a:srgbClr val="30259E"/>
                </a:solidFill>
                <a:latin typeface="+mj-lt"/>
                <a:cs typeface="Arial" panose="020B0604020202020204" pitchFamily="34" charset="0"/>
              </a:rPr>
              <a:t>FINDINGS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84266A-B0D1-386F-7D36-4BAE53D09B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83"/>
            <a:ext cx="6858000" cy="22145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154D41A-2731-DAB5-1FF3-E859A89F042E}"/>
              </a:ext>
            </a:extLst>
          </p:cNvPr>
          <p:cNvSpPr txBox="1"/>
          <p:nvPr/>
        </p:nvSpPr>
        <p:spPr>
          <a:xfrm>
            <a:off x="317603" y="5184431"/>
            <a:ext cx="5881315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800" b="1" spc="300" dirty="0">
                <a:solidFill>
                  <a:srgbClr val="30259E"/>
                </a:solidFill>
                <a:latin typeface="+mj-lt"/>
                <a:cs typeface="Arial" panose="020B0604020202020204" pitchFamily="34" charset="0"/>
              </a:rPr>
              <a:t>DISCUSSION / IMPLICATIONS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5CCBBB-7FDA-FECC-7060-C1D969F9E1FC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96863" y="694480"/>
            <a:ext cx="6227761" cy="4066279"/>
          </a:xfrm>
        </p:spPr>
        <p:txBody>
          <a:bodyPr/>
          <a:lstStyle/>
          <a:p>
            <a:r>
              <a:rPr lang="en-GB" dirty="0"/>
              <a:t>Add your content here</a:t>
            </a:r>
          </a:p>
          <a:p>
            <a:pPr marL="171450" lvl="0" indent="-171450">
              <a:buBlip>
                <a:blip r:embed="rId3"/>
              </a:buBlip>
            </a:pPr>
            <a:r>
              <a:rPr lang="en-GB" dirty="0"/>
              <a:t>Bullet point style</a:t>
            </a:r>
          </a:p>
          <a:p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4A10B13-ACEA-7023-DCE0-A25B41C39D2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3373" y="5499783"/>
            <a:ext cx="6191251" cy="3242543"/>
          </a:xfrm>
        </p:spPr>
        <p:txBody>
          <a:bodyPr/>
          <a:lstStyle/>
          <a:p>
            <a:r>
              <a:rPr lang="en-GB" dirty="0"/>
              <a:t>Add your content here</a:t>
            </a:r>
          </a:p>
          <a:p>
            <a:pPr marL="171450" lvl="0" indent="-171450">
              <a:buBlip>
                <a:blip r:embed="rId3"/>
              </a:buBlip>
            </a:pPr>
            <a:r>
              <a:rPr lang="en-GB" dirty="0"/>
              <a:t>Bullet point style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8E89104-2B6F-EF6F-2AEA-08457E1421CE}"/>
              </a:ext>
            </a:extLst>
          </p:cNvPr>
          <p:cNvSpPr txBox="1"/>
          <p:nvPr/>
        </p:nvSpPr>
        <p:spPr>
          <a:xfrm>
            <a:off x="2295816" y="9601894"/>
            <a:ext cx="2572746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+mj-lt"/>
                <a:cs typeface="Arial"/>
              </a:rPr>
              <a:t>Project funding information and number</a:t>
            </a:r>
            <a:endParaRPr lang="en-US" sz="900" i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4" name="Rounded Rectangle 33">
            <a:hlinkClick r:id="rId4"/>
            <a:extLst>
              <a:ext uri="{FF2B5EF4-FFF2-40B4-BE49-F238E27FC236}">
                <a16:creationId xmlns:a16="http://schemas.microsoft.com/office/drawing/2014/main" id="{29E71402-66A8-D99C-6900-4A6B29938035}"/>
              </a:ext>
            </a:extLst>
          </p:cNvPr>
          <p:cNvSpPr/>
          <p:nvPr/>
        </p:nvSpPr>
        <p:spPr>
          <a:xfrm>
            <a:off x="2439148" y="9184480"/>
            <a:ext cx="2429414" cy="31780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cs typeface="Arial"/>
              </a:rPr>
              <a:t>Click to view full project</a:t>
            </a:r>
            <a:endParaRPr 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842096"/>
      </p:ext>
    </p:extLst>
  </p:cSld>
  <p:clrMapOvr>
    <a:masterClrMapping/>
  </p:clrMapOvr>
</p:sld>
</file>

<file path=ppt/theme/theme1.xml><?xml version="1.0" encoding="utf-8"?>
<a:theme xmlns:a="http://schemas.openxmlformats.org/drawingml/2006/main" name="IRC Slide Template Theme">
  <a:themeElements>
    <a:clrScheme name="IRC Brand Colours">
      <a:dk1>
        <a:srgbClr val="30249E"/>
      </a:dk1>
      <a:lt1>
        <a:srgbClr val="FFFFFF"/>
      </a:lt1>
      <a:dk2>
        <a:srgbClr val="30249E"/>
      </a:dk2>
      <a:lt2>
        <a:srgbClr val="FFFFFF"/>
      </a:lt2>
      <a:accent1>
        <a:srgbClr val="3FBCBC"/>
      </a:accent1>
      <a:accent2>
        <a:srgbClr val="FF7900"/>
      </a:accent2>
      <a:accent3>
        <a:srgbClr val="9FDEDE"/>
      </a:accent3>
      <a:accent4>
        <a:srgbClr val="FFE600"/>
      </a:accent4>
      <a:accent5>
        <a:srgbClr val="30249E"/>
      </a:accent5>
      <a:accent6>
        <a:srgbClr val="3FBCBC"/>
      </a:accent6>
      <a:hlink>
        <a:srgbClr val="007FFF"/>
      </a:hlink>
      <a:folHlink>
        <a:srgbClr val="C34E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rmAutofit/>
      </a:bodyPr>
      <a:lstStyle>
        <a:defPPr algn="l">
          <a:defRPr sz="11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IRC Slide Template" id="{9CC377EA-AB78-4C4F-AC41-6DD68EFF0186}" vid="{24EE47AE-86C3-AA4F-A6B0-21B1BC78EA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1352D31880424A8DE2F5D37E84E333" ma:contentTypeVersion="13" ma:contentTypeDescription="Create a new document." ma:contentTypeScope="" ma:versionID="8e396a6833174f5af9d620d0074e0132">
  <xsd:schema xmlns:xsd="http://www.w3.org/2001/XMLSchema" xmlns:xs="http://www.w3.org/2001/XMLSchema" xmlns:p="http://schemas.microsoft.com/office/2006/metadata/properties" xmlns:ns2="deacb4e6-6c2b-4ee4-be02-982b0a1ef144" xmlns:ns3="5daf352a-9992-4a04-a673-ec16d17eccee" targetNamespace="http://schemas.microsoft.com/office/2006/metadata/properties" ma:root="true" ma:fieldsID="a9aafe71b00e96497ff2c64a6ec67d60" ns2:_="" ns3:_="">
    <xsd:import namespace="deacb4e6-6c2b-4ee4-be02-982b0a1ef144"/>
    <xsd:import namespace="5daf352a-9992-4a04-a673-ec16d17ecc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acb4e6-6c2b-4ee4-be02-982b0a1ef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da3e531-cdfe-4c4e-950f-177f6af2d7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af352a-9992-4a04-a673-ec16d17ecc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4204fca0-f3f0-4e8f-9874-ec0bef79aa68}" ma:internalName="TaxCatchAll" ma:showField="CatchAllData" ma:web="5daf352a-9992-4a04-a673-ec16d17ecc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acb4e6-6c2b-4ee4-be02-982b0a1ef144">
      <Terms xmlns="http://schemas.microsoft.com/office/infopath/2007/PartnerControls"/>
    </lcf76f155ced4ddcb4097134ff3c332f>
    <TaxCatchAll xmlns="5daf352a-9992-4a04-a673-ec16d17ecce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850C41-A10C-4CF8-8440-D7D3B1707F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acb4e6-6c2b-4ee4-be02-982b0a1ef144"/>
    <ds:schemaRef ds:uri="5daf352a-9992-4a04-a673-ec16d17ecc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D80D4D-FB40-4F5D-A395-97A952A9B0FC}">
  <ds:schemaRefs>
    <ds:schemaRef ds:uri="5daf352a-9992-4a04-a673-ec16d17eccee"/>
    <ds:schemaRef ds:uri="deacb4e6-6c2b-4ee4-be02-982b0a1ef14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E550D38-A465-4B6E-9B29-C7397D88480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IRC Slide Template Theme</Template>
  <TotalTime>1247</TotalTime>
  <Words>155</Words>
  <Application>Microsoft Office PowerPoint</Application>
  <PresentationFormat>A4 Paper (210x297 mm)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Segoe UI</vt:lpstr>
      <vt:lpstr>IRC Slide Template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Anand, Sachin</dc:creator>
  <cp:lastModifiedBy>Harris, Becky</cp:lastModifiedBy>
  <cp:revision>30</cp:revision>
  <dcterms:created xsi:type="dcterms:W3CDTF">2023-02-06T12:14:38Z</dcterms:created>
  <dcterms:modified xsi:type="dcterms:W3CDTF">2026-08-27T12:09:01Z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0x010100011352D31880424A8DE2F5D37E84E333</vt:lpwstr>
  </property>
  <property fmtid="{D5CDD505-2E9C-101B-9397-08002B2CF9AE}" pid="3" name="MediaServiceImageTags">
    <vt:lpwstr/>
  </property>
</Properties>
</file>